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  <a:srgbClr val="D35E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17DF76-A00F-4E98-8591-3CE8367EB6C0}" v="1" dt="2023-02-06T17:54:10.64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6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2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0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289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12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6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3130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51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55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867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9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552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EE2062-27F1-4D5B-B88D-99ABAF0FE6E1}" type="datetimeFigureOut">
              <a:rPr lang="en-US" smtClean="0"/>
              <a:t>1/24/2024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07E90-C8E0-443F-A67B-2C338EA2A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76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003764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rgbClr val="003764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153401" y="0"/>
            <a:ext cx="990601" cy="5200650"/>
            <a:chOff x="8153400" y="0"/>
            <a:chExt cx="990601" cy="6934200"/>
          </a:xfrm>
        </p:grpSpPr>
        <p:sp>
          <p:nvSpPr>
            <p:cNvPr id="4" name="Rectangle 3"/>
            <p:cNvSpPr/>
            <p:nvPr/>
          </p:nvSpPr>
          <p:spPr>
            <a:xfrm>
              <a:off x="8153400" y="0"/>
              <a:ext cx="990600" cy="5105400"/>
            </a:xfrm>
            <a:prstGeom prst="rect">
              <a:avLst/>
            </a:prstGeom>
            <a:solidFill>
              <a:srgbClr val="003764"/>
            </a:solidFill>
            <a:ln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8153400" y="5029200"/>
              <a:ext cx="990600" cy="609600"/>
            </a:xfrm>
            <a:prstGeom prst="rect">
              <a:avLst/>
            </a:prstGeom>
            <a:solidFill>
              <a:srgbClr val="D35E13"/>
            </a:solidFill>
            <a:ln>
              <a:solidFill>
                <a:srgbClr val="D35E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401" y="5638800"/>
              <a:ext cx="990600" cy="1295400"/>
            </a:xfrm>
            <a:prstGeom prst="rect">
              <a:avLst/>
            </a:prstGeom>
            <a:solidFill>
              <a:srgbClr val="003764"/>
            </a:solidFill>
            <a:ln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1" name="Picture 10" descr="A blue and orange numbers&#10;&#10;Description automatically generated">
            <a:extLst>
              <a:ext uri="{FF2B5EF4-FFF2-40B4-BE49-F238E27FC236}">
                <a16:creationId xmlns:a16="http://schemas.microsoft.com/office/drawing/2014/main" id="{6A86EA66-6985-3885-7E1C-2DABE6F8E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985" y="4714875"/>
            <a:ext cx="1280160" cy="361950"/>
          </a:xfrm>
          <a:prstGeom prst="rect">
            <a:avLst/>
          </a:prstGeom>
        </p:spPr>
      </p:pic>
      <p:pic>
        <p:nvPicPr>
          <p:cNvPr id="12" name="Picture 11" descr="A blue and orange numbers&#10;&#10;Description automatically generated">
            <a:extLst>
              <a:ext uri="{FF2B5EF4-FFF2-40B4-BE49-F238E27FC236}">
                <a16:creationId xmlns:a16="http://schemas.microsoft.com/office/drawing/2014/main" id="{6A86EA66-6985-3885-7E1C-2DABE6F8E39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040" y="360637"/>
            <a:ext cx="3108960" cy="87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2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3764"/>
                </a:solidFill>
                <a:latin typeface="Gill Sans MT" panose="020B0502020104020203" pitchFamily="34" charset="0"/>
              </a:rPr>
              <a:t> </a:t>
            </a:r>
            <a:endParaRPr lang="en-US" dirty="0">
              <a:solidFill>
                <a:srgbClr val="003764"/>
              </a:solidFill>
              <a:latin typeface="Gill Sans MT" panose="020B05020201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solidFill>
                <a:srgbClr val="003764"/>
              </a:solidFill>
              <a:latin typeface="Gill Sans MT" panose="020B0502020104020203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8153401" y="0"/>
            <a:ext cx="990601" cy="5200650"/>
            <a:chOff x="8153400" y="0"/>
            <a:chExt cx="990601" cy="6934200"/>
          </a:xfrm>
        </p:grpSpPr>
        <p:sp>
          <p:nvSpPr>
            <p:cNvPr id="5" name="Rectangle 4"/>
            <p:cNvSpPr/>
            <p:nvPr/>
          </p:nvSpPr>
          <p:spPr>
            <a:xfrm>
              <a:off x="8153400" y="0"/>
              <a:ext cx="990600" cy="5105400"/>
            </a:xfrm>
            <a:prstGeom prst="rect">
              <a:avLst/>
            </a:prstGeom>
            <a:solidFill>
              <a:srgbClr val="003764"/>
            </a:solidFill>
            <a:ln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8153400" y="5029200"/>
              <a:ext cx="990600" cy="609600"/>
            </a:xfrm>
            <a:prstGeom prst="rect">
              <a:avLst/>
            </a:prstGeom>
            <a:solidFill>
              <a:srgbClr val="D35E13"/>
            </a:solidFill>
            <a:ln>
              <a:solidFill>
                <a:srgbClr val="D35E1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8153401" y="5638800"/>
              <a:ext cx="990600" cy="1295400"/>
            </a:xfrm>
            <a:prstGeom prst="rect">
              <a:avLst/>
            </a:prstGeom>
            <a:solidFill>
              <a:srgbClr val="003764"/>
            </a:solidFill>
            <a:ln>
              <a:solidFill>
                <a:srgbClr val="0037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8" descr="A blue and orange numbers&#10;&#10;Description automatically generated">
            <a:extLst>
              <a:ext uri="{FF2B5EF4-FFF2-40B4-BE49-F238E27FC236}">
                <a16:creationId xmlns:a16="http://schemas.microsoft.com/office/drawing/2014/main" id="{6A86EA66-6985-3885-7E1C-2DABE6F8E39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2" y="4684102"/>
            <a:ext cx="1280160" cy="361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866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f09e337-51ae-466c-828d-f795911bb5fa">
      <Terms xmlns="http://schemas.microsoft.com/office/infopath/2007/PartnerControls"/>
    </lcf76f155ced4ddcb4097134ff3c332f>
    <TaxCatchAll xmlns="20cfacc1-2ff7-43ed-a496-5a252f99f7c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3D148AB893384D805D4F2B5095017E" ma:contentTypeVersion="16" ma:contentTypeDescription="Create a new document." ma:contentTypeScope="" ma:versionID="fd94a9be9338f205ce6ca668cf43e1cd">
  <xsd:schema xmlns:xsd="http://www.w3.org/2001/XMLSchema" xmlns:xs="http://www.w3.org/2001/XMLSchema" xmlns:p="http://schemas.microsoft.com/office/2006/metadata/properties" xmlns:ns2="7f09e337-51ae-466c-828d-f795911bb5fa" xmlns:ns3="20cfacc1-2ff7-43ed-a496-5a252f99f7ce" targetNamespace="http://schemas.microsoft.com/office/2006/metadata/properties" ma:root="true" ma:fieldsID="23dbe551a96ff4dc6b25780c728c1328" ns2:_="" ns3:_="">
    <xsd:import namespace="7f09e337-51ae-466c-828d-f795911bb5fa"/>
    <xsd:import namespace="20cfacc1-2ff7-43ed-a496-5a252f99f7c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f09e337-51ae-466c-828d-f795911bb5f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2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a60e5fc3-1979-478c-bebb-8c0485866a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cfacc1-2ff7-43ed-a496-5a252f99f7ce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f7154e7d-f754-46c9-a812-9122fa916146}" ma:internalName="TaxCatchAll" ma:showField="CatchAllData" ma:web="20cfacc1-2ff7-43ed-a496-5a252f99f7c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D2E56-5D18-40AA-B600-174A4BF185BE}">
  <ds:schemaRefs>
    <ds:schemaRef ds:uri="http://schemas.microsoft.com/office/2006/metadata/properties"/>
    <ds:schemaRef ds:uri="http://schemas.microsoft.com/office/infopath/2007/PartnerControls"/>
    <ds:schemaRef ds:uri="7f09e337-51ae-466c-828d-f795911bb5fa"/>
    <ds:schemaRef ds:uri="20cfacc1-2ff7-43ed-a496-5a252f99f7ce"/>
  </ds:schemaRefs>
</ds:datastoreItem>
</file>

<file path=customXml/itemProps2.xml><?xml version="1.0" encoding="utf-8"?>
<ds:datastoreItem xmlns:ds="http://schemas.openxmlformats.org/officeDocument/2006/customXml" ds:itemID="{F3A43E9F-318A-433B-AD4F-D344A4C41D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44C615-00BA-4EC4-8524-123C6933EC6F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</Words>
  <Application>Microsoft Office PowerPoint</Application>
  <PresentationFormat>On-screen Show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Office Theme</vt:lpstr>
      <vt:lpstr>PowerPoint Presentation</vt:lpstr>
      <vt:lpstr> </vt:lpstr>
    </vt:vector>
  </TitlesOfParts>
  <Company>American Geriatrics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Kopchik</dc:creator>
  <cp:lastModifiedBy>Denise McAlpin</cp:lastModifiedBy>
  <cp:revision>8</cp:revision>
  <dcterms:created xsi:type="dcterms:W3CDTF">2018-09-20T20:13:39Z</dcterms:created>
  <dcterms:modified xsi:type="dcterms:W3CDTF">2024-01-24T15:28:56Z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0x010100D73D148AB893384D805D4F2B5095017E</vt:lpwstr>
  </property>
  <property fmtid="{D5CDD505-2E9C-101B-9397-08002B2CF9AE}" pid="3" name="Order">
    <vt:r8>3790600</vt:r8>
  </property>
  <property fmtid="{D5CDD505-2E9C-101B-9397-08002B2CF9AE}" pid="4" name="MediaServiceImageTags">
    <vt:lpwstr/>
  </property>
</Properties>
</file>